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36.jpg"/><Relationship Id="rId4" Type="http://schemas.openxmlformats.org/officeDocument/2006/relationships/image" Target="../media/image37.jpg"/><Relationship Id="rId5" Type="http://schemas.openxmlformats.org/officeDocument/2006/relationships/image" Target="../media/image38.jpg"/><Relationship Id="rId6" Type="http://schemas.openxmlformats.org/officeDocument/2006/relationships/image" Target="../media/image39.jpg"/><Relationship Id="rId7" Type="http://schemas.openxmlformats.org/officeDocument/2006/relationships/image" Target="../media/image40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hebdomadaire par Pays</a:t>
            </a:r>
          </a:p>
          <a:p>
            <a:r>
              <a:t>                France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Provence (FR),Ardeche (FR),Normandie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 du Luberon (FR),Vosges (FR),Chateaux Loire (US)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Provence (FR),Ardeche (FR),Chateaux Loire (US)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(FR),Biarritz (FR),Le Cap d Agde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Carnac (FR),Arcachon (FR),Argelès sur Mer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Le Cap d Agde (FR),Biarritz (FR),Ars en Ré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(FR),Font Romeu (FR),Tignes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Barèges (FR),Val Cenis (FR),Morzine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Val Cenis (FR),Barèges (FR),Chamonix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Réunion (RE),Guadeloupe (GP),Martinique (LC)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Nouvelle Caledonie (NC),St Barthélémy (BL),Tahiti (PF)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Nouvelle Caledonie (NC),Guadeloupe (GP),Tahiti (PF)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(FR),Marseille (FR),Nice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(FR),Avignon (FR),Marseille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(FR),Marseille (FR),Paris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France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hebdomadaire France Tignes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78413"/>
          </a:xfrm>
          <a:prstGeom prst="rect">
            <a:avLst/>
          </a:prstGeom>
        </p:spPr>
      </p:pic>
      <p:pic>
        <p:nvPicPr>
          <p:cNvPr id="7" name="Picture 6" descr="Evolution hebdomadaire France La Clusaz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78413"/>
          </a:xfrm>
          <a:prstGeom prst="rect">
            <a:avLst/>
          </a:prstGeom>
        </p:spPr>
      </p:pic>
      <p:pic>
        <p:nvPicPr>
          <p:cNvPr id="8" name="Picture 7" descr="Evolution hebdomadaire France Font Romeu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78413"/>
          </a:xfrm>
          <a:prstGeom prst="rect">
            <a:avLst/>
          </a:prstGeom>
        </p:spPr>
      </p:pic>
      <p:pic>
        <p:nvPicPr>
          <p:cNvPr id="9" name="Picture 8" descr="Evolution hebdomadaire France Alpe d Huez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78413"/>
          </a:xfrm>
          <a:prstGeom prst="rect">
            <a:avLst/>
          </a:prstGeom>
        </p:spPr>
      </p:pic>
      <p:pic>
        <p:nvPicPr>
          <p:cNvPr id="10" name="Picture 9" descr="Evolution hebdomadaire France Morzine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7841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OutreMer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26083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OutreMer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24223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France Réunion (RE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hebdomadaire France Guadeloupe (GP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58539"/>
          </a:xfrm>
          <a:prstGeom prst="rect">
            <a:avLst/>
          </a:prstGeom>
        </p:spPr>
      </p:pic>
      <p:pic>
        <p:nvPicPr>
          <p:cNvPr id="7" name="Picture 6" descr="Evolution hebdomadaire France Martinique (LC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58539"/>
          </a:xfrm>
          <a:prstGeom prst="rect">
            <a:avLst/>
          </a:prstGeom>
        </p:spPr>
      </p:pic>
      <p:pic>
        <p:nvPicPr>
          <p:cNvPr id="8" name="Picture 7" descr="Evolution hebdomadaire France Tahiti (PF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78413"/>
          </a:xfrm>
          <a:prstGeom prst="rect">
            <a:avLst/>
          </a:prstGeom>
        </p:spPr>
      </p:pic>
      <p:pic>
        <p:nvPicPr>
          <p:cNvPr id="9" name="Picture 8" descr="Evolution hebdomadaire France Mayotte (YT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58539"/>
          </a:xfrm>
          <a:prstGeom prst="rect">
            <a:avLst/>
          </a:prstGeom>
        </p:spPr>
      </p:pic>
      <p:pic>
        <p:nvPicPr>
          <p:cNvPr id="10" name="Picture 9" descr="Evolution hebdomadaire France Saint Martin (ile d Amérique du nord) (MF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58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Urbain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7206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Urbain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496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France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hebdomadaire France Marseill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58539"/>
          </a:xfrm>
          <a:prstGeom prst="rect">
            <a:avLst/>
          </a:prstGeom>
        </p:spPr>
      </p:pic>
      <p:pic>
        <p:nvPicPr>
          <p:cNvPr id="7" name="Picture 6" descr="Evolution hebdomadaire France Nic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58539"/>
          </a:xfrm>
          <a:prstGeom prst="rect">
            <a:avLst/>
          </a:prstGeom>
        </p:spPr>
      </p:pic>
      <p:pic>
        <p:nvPicPr>
          <p:cNvPr id="8" name="Picture 7" descr="Evolution hebdomadaire France Lyon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58539"/>
          </a:xfrm>
          <a:prstGeom prst="rect">
            <a:avLst/>
          </a:prstGeom>
        </p:spPr>
      </p:pic>
      <p:pic>
        <p:nvPicPr>
          <p:cNvPr id="9" name="Picture 8" descr="Evolution hebdomadaire France Montpellier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78413"/>
          </a:xfrm>
          <a:prstGeom prst="rect">
            <a:avLst/>
          </a:prstGeom>
        </p:spPr>
      </p:pic>
      <p:pic>
        <p:nvPicPr>
          <p:cNvPr id="10" name="Picture 9" descr="Evolution hebdomadaire France Bordeaux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7841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Campagne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7894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Campagne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6068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France Proven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hebdomadaire France Ardech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58539"/>
          </a:xfrm>
          <a:prstGeom prst="rect">
            <a:avLst/>
          </a:prstGeom>
        </p:spPr>
      </p:pic>
      <p:pic>
        <p:nvPicPr>
          <p:cNvPr id="7" name="Picture 6" descr="Evolution hebdomadaire France Normandi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58539"/>
          </a:xfrm>
          <a:prstGeom prst="rect">
            <a:avLst/>
          </a:prstGeom>
        </p:spPr>
      </p:pic>
      <p:pic>
        <p:nvPicPr>
          <p:cNvPr id="8" name="Picture 7" descr="Evolution hebdomadaire France Val de Loir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58539"/>
          </a:xfrm>
          <a:prstGeom prst="rect">
            <a:avLst/>
          </a:prstGeom>
        </p:spPr>
      </p:pic>
      <p:pic>
        <p:nvPicPr>
          <p:cNvPr id="9" name="Picture 8" descr="Evolution hebdomadaire France Alsac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58539"/>
          </a:xfrm>
          <a:prstGeom prst="rect">
            <a:avLst/>
          </a:prstGeom>
        </p:spPr>
      </p:pic>
      <p:pic>
        <p:nvPicPr>
          <p:cNvPr id="10" name="Picture 9" descr="Evolution hebdomadaire France Languedoc Roussillon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5853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Littoral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125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Littoral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9498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France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hebdomadaire France Biarritz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58539"/>
          </a:xfrm>
          <a:prstGeom prst="rect">
            <a:avLst/>
          </a:prstGeom>
        </p:spPr>
      </p:pic>
      <p:pic>
        <p:nvPicPr>
          <p:cNvPr id="7" name="Picture 6" descr="Evolution hebdomadaire France Le Cap d Agd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78413"/>
          </a:xfrm>
          <a:prstGeom prst="rect">
            <a:avLst/>
          </a:prstGeom>
        </p:spPr>
      </p:pic>
      <p:pic>
        <p:nvPicPr>
          <p:cNvPr id="8" name="Picture 7" descr="Evolution hebdomadaire France Fréju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586"/>
          </a:xfrm>
          <a:prstGeom prst="rect">
            <a:avLst/>
          </a:prstGeom>
        </p:spPr>
      </p:pic>
      <p:pic>
        <p:nvPicPr>
          <p:cNvPr id="9" name="Picture 8" descr="Evolution hebdomadaire France Antibe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78413"/>
          </a:xfrm>
          <a:prstGeom prst="rect">
            <a:avLst/>
          </a:prstGeom>
        </p:spPr>
      </p:pic>
      <p:pic>
        <p:nvPicPr>
          <p:cNvPr id="10" name="Picture 9" descr="Evolution hebdomadaire France Saint Malo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784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Montagne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064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Montagne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925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